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240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833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52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901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79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963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716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917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223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129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79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FDA9B89-16EC-4A7E-AA34-DF180F01F78B}" type="datetimeFigureOut">
              <a:rPr lang="en-IN" smtClean="0"/>
              <a:t>08-07-2023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C647851-2822-4EB5-9F8B-707FF28D9940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29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059EE-260F-EF49-F265-E48297AB5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5" y="457200"/>
            <a:ext cx="11325225" cy="6162675"/>
          </a:xfrm>
        </p:spPr>
        <p:txBody>
          <a:bodyPr/>
          <a:lstStyle/>
          <a:p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9262EC-CCCD-DA54-A098-37F42DAAE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21075"/>
              </p:ext>
            </p:extLst>
          </p:nvPr>
        </p:nvGraphicFramePr>
        <p:xfrm>
          <a:off x="1123951" y="238125"/>
          <a:ext cx="10163174" cy="6381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63174">
                  <a:extLst>
                    <a:ext uri="{9D8B030D-6E8A-4147-A177-3AD203B41FA5}">
                      <a16:colId xmlns:a16="http://schemas.microsoft.com/office/drawing/2014/main" val="1237940164"/>
                    </a:ext>
                  </a:extLst>
                </a:gridCol>
              </a:tblGrid>
              <a:tr h="6381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u="sng" dirty="0">
                          <a:effectLst/>
                        </a:rPr>
                        <a:t>New TN State Core Teams: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1.Speaker: Sol Kavitha Raj (Promoted)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2.Deputy Speaker: Sol Jaison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3.Shadow </a:t>
                      </a:r>
                      <a:r>
                        <a:rPr lang="en-IN" sz="2000" dirty="0" err="1">
                          <a:effectLst/>
                        </a:rPr>
                        <a:t>Parli</a:t>
                      </a:r>
                      <a:r>
                        <a:rPr lang="en-IN" sz="2000" dirty="0">
                          <a:effectLst/>
                        </a:rPr>
                        <a:t> Secretary: Sol Olivia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4.State Coordinator: Sol Joyce Beula (Retained)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5.State GS Secretary: Sol John </a:t>
                      </a:r>
                      <a:r>
                        <a:rPr lang="en-IN" sz="2000" dirty="0" err="1">
                          <a:effectLst/>
                        </a:rPr>
                        <a:t>Jegan</a:t>
                      </a:r>
                      <a:r>
                        <a:rPr lang="en-IN" sz="2000" dirty="0">
                          <a:effectLst/>
                        </a:rPr>
                        <a:t> Babu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u="sng" dirty="0">
                          <a:effectLst/>
                        </a:rPr>
                        <a:t>New </a:t>
                      </a:r>
                      <a:r>
                        <a:rPr lang="en-IN" sz="2000" u="sng" dirty="0" err="1">
                          <a:effectLst/>
                        </a:rPr>
                        <a:t>Pondy</a:t>
                      </a:r>
                      <a:r>
                        <a:rPr lang="en-IN" sz="2000" u="sng" dirty="0">
                          <a:effectLst/>
                        </a:rPr>
                        <a:t> UT Core Teams: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1.Speaker: Sol </a:t>
                      </a:r>
                      <a:r>
                        <a:rPr lang="en-IN" sz="2000" dirty="0" err="1">
                          <a:effectLst/>
                        </a:rPr>
                        <a:t>Shanthini</a:t>
                      </a:r>
                      <a:r>
                        <a:rPr lang="en-IN" sz="2000" dirty="0">
                          <a:effectLst/>
                        </a:rPr>
                        <a:t> Ebenezer (Retained)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2.Deputy Speaker: Sol Ebenezer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3.Shadow </a:t>
                      </a:r>
                      <a:r>
                        <a:rPr lang="en-IN" sz="2000" dirty="0" err="1">
                          <a:effectLst/>
                        </a:rPr>
                        <a:t>Parli</a:t>
                      </a:r>
                      <a:r>
                        <a:rPr lang="en-IN" sz="2000" dirty="0">
                          <a:effectLst/>
                        </a:rPr>
                        <a:t> Secretary: Sol Joshua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4.State Coordinator: Sol Dr Patricia (Retained)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2000" dirty="0">
                          <a:effectLst/>
                        </a:rPr>
                        <a:t>5.State GS Secretary: Sol Jeni Robert</a:t>
                      </a:r>
                    </a:p>
                  </a:txBody>
                  <a:tcPr marL="64073" marR="64073" marT="0" marB="0" anchor="ctr"/>
                </a:tc>
                <a:extLst>
                  <a:ext uri="{0D108BD9-81ED-4DB2-BD59-A6C34878D82A}">
                    <a16:rowId xmlns:a16="http://schemas.microsoft.com/office/drawing/2014/main" val="2333103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32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059EE-260F-EF49-F265-E48297AB5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5" y="457200"/>
            <a:ext cx="11325225" cy="6162675"/>
          </a:xfrm>
        </p:spPr>
        <p:txBody>
          <a:bodyPr/>
          <a:lstStyle/>
          <a:p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A9262EC-CCCD-DA54-A098-37F42DAAE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31401"/>
              </p:ext>
            </p:extLst>
          </p:nvPr>
        </p:nvGraphicFramePr>
        <p:xfrm>
          <a:off x="1557337" y="572008"/>
          <a:ext cx="9144000" cy="55876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237940164"/>
                    </a:ext>
                  </a:extLst>
                </a:gridCol>
              </a:tblGrid>
              <a:tr h="5361910">
                <a:tc>
                  <a:txBody>
                    <a:bodyPr/>
                    <a:lstStyle/>
                    <a:p>
                      <a:pPr algn="ctr"/>
                      <a:r>
                        <a:rPr lang="en-IN" sz="28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 TN State Core Teams: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1.Speaker: Sol Dr Benedict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2.Deputy Speaker: Sol Kavitha Raj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3.Shadow </a:t>
                      </a:r>
                      <a:r>
                        <a:rPr lang="en-IN" sz="2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Parli</a:t>
                      </a:r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Secretary: Sol Pratheep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4.State Coordinator: Sol Joyce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5.State GS Secretary: Sol Celine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r>
                        <a:rPr lang="en-IN" sz="2800" b="1" u="sng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 </a:t>
                      </a:r>
                      <a:r>
                        <a:rPr lang="en-IN" sz="2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Pondy</a:t>
                      </a:r>
                      <a:r>
                        <a:rPr lang="en-IN" sz="28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Core Teams: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1.Speaker: Sol </a:t>
                      </a:r>
                      <a:r>
                        <a:rPr lang="en-IN" sz="2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Shanthini</a:t>
                      </a:r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Ebenezer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2.Deputy Speaker: Sol </a:t>
                      </a:r>
                      <a:r>
                        <a:rPr lang="en-IN" sz="2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Shiela</a:t>
                      </a:r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Joshua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3.Coordinator: Sol Dr Patricia</a:t>
                      </a:r>
                    </a:p>
                    <a:p>
                      <a:r>
                        <a:rPr lang="en-IN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4.Secretary: Sol </a:t>
                      </a:r>
                      <a:r>
                        <a:rPr lang="en-IN" sz="2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Thilagam</a:t>
                      </a:r>
                      <a:endParaRPr lang="en-IN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000" dirty="0">
                          <a:effectLst/>
                        </a:rPr>
                        <a:t> </a:t>
                      </a:r>
                      <a:endParaRPr lang="en-IN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4073" marR="64073" marT="0" marB="0" anchor="ctr"/>
                </a:tc>
                <a:extLst>
                  <a:ext uri="{0D108BD9-81ED-4DB2-BD59-A6C34878D82A}">
                    <a16:rowId xmlns:a16="http://schemas.microsoft.com/office/drawing/2014/main" val="2333103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61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</TotalTime>
  <Words>185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Tw Cen MT</vt:lpstr>
      <vt:lpstr>Tw Cen MT Condensed</vt:lpstr>
      <vt:lpstr>Wingdings 3</vt:lpstr>
      <vt:lpstr>Integral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Pratheep L</dc:creator>
  <cp:lastModifiedBy>Pratheep L</cp:lastModifiedBy>
  <cp:revision>1</cp:revision>
  <dcterms:created xsi:type="dcterms:W3CDTF">2023-07-08T16:41:51Z</dcterms:created>
  <dcterms:modified xsi:type="dcterms:W3CDTF">2023-07-08T17:11:02Z</dcterms:modified>
</cp:coreProperties>
</file>